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58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5BA83C-E3D4-48F4-9EE0-79443328588B}" type="datetimeFigureOut">
              <a:rPr lang="es-ES" smtClean="0"/>
              <a:pPr/>
              <a:t>25/02/2016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835B1D-1D02-47BC-BDE8-3A576A308E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AE5E14-7BE1-4FF7-BD65-31F3F1B3DA4B}" type="datetimeFigureOut">
              <a:rPr lang="es-ES" smtClean="0"/>
              <a:t>25/02/2016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443F8F-DCA0-4EFE-95CE-5C758248B1FB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25/02/2016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25/02/2016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25/02/2016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25/02/2016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25/02/2016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25/02/2016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25/02/2016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25/02/2016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25/02/2016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25/02/2016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25/02/2016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encabezado 2.jpg"/>
          <p:cNvPicPr>
            <a:picLocks noChangeAspect="1"/>
          </p:cNvPicPr>
          <p:nvPr userDrawn="1"/>
        </p:nvPicPr>
        <p:blipFill>
          <a:blip r:embed="rId13"/>
          <a:srcRect r="88660"/>
          <a:stretch>
            <a:fillRect/>
          </a:stretch>
        </p:blipFill>
        <p:spPr>
          <a:xfrm>
            <a:off x="0" y="-1"/>
            <a:ext cx="1500166" cy="2218979"/>
          </a:xfrm>
          <a:prstGeom prst="rect">
            <a:avLst/>
          </a:prstGeom>
        </p:spPr>
      </p:pic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660162" y="6445724"/>
            <a:ext cx="1209517" cy="173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8 Imagen" descr="LOGOICDG2016.jpg"/>
          <p:cNvPicPr>
            <a:picLocks noChangeAspect="1"/>
          </p:cNvPicPr>
          <p:nvPr userDrawn="1"/>
        </p:nvPicPr>
        <p:blipFill>
          <a:blip r:embed="rId15" cstate="print"/>
          <a:srcRect l="52344" t="25558" r="7031" b="22986"/>
          <a:stretch>
            <a:fillRect/>
          </a:stretch>
        </p:blipFill>
        <p:spPr>
          <a:xfrm>
            <a:off x="7572396" y="5286388"/>
            <a:ext cx="1485910" cy="114300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master01</dc:creator>
  <cp:lastModifiedBy>master01</cp:lastModifiedBy>
  <cp:revision>4</cp:revision>
  <dcterms:created xsi:type="dcterms:W3CDTF">2016-02-15T16:16:29Z</dcterms:created>
  <dcterms:modified xsi:type="dcterms:W3CDTF">2016-02-25T08:42:54Z</dcterms:modified>
</cp:coreProperties>
</file>